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81" r:id="rId1"/>
    <p:sldMasterId id="2147483962" r:id="rId2"/>
  </p:sldMasterIdLst>
  <p:notesMasterIdLst>
    <p:notesMasterId r:id="rId6"/>
  </p:notesMasterIdLst>
  <p:handoutMasterIdLst>
    <p:handoutMasterId r:id="rId7"/>
  </p:handoutMasterIdLst>
  <p:sldIdLst>
    <p:sldId id="1201" r:id="rId3"/>
    <p:sldId id="1199" r:id="rId4"/>
    <p:sldId id="1234" r:id="rId5"/>
  </p:sldIdLst>
  <p:sldSz cx="12192000" cy="6858000"/>
  <p:notesSz cx="6669088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E884E"/>
    <a:srgbClr val="1F10B0"/>
    <a:srgbClr val="9F9071"/>
    <a:srgbClr val="F6FFDD"/>
    <a:srgbClr val="FF9966"/>
    <a:srgbClr val="FF6600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3938251-C966-42C3-B449-D1C62269CF16}" v="11" dt="2024-09-23T08:26:18.866"/>
    <p1510:client id="{FB301CFB-6582-464A-830C-B1EE91B40984}" v="215" dt="2024-09-23T08:13:10.08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Mittlere Formatvorlage 2 - Akz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Mittlere Formatvorlage 2 - Akz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1E4AEA4-8DFA-4A89-87EB-49C32662AFE0}" styleName="Mittlere Formatvorlage 2 - Akz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ittlere Formatvorlage 2 - Akz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3296810-A885-4BE3-A3E7-6D5BEEA58F35}" styleName="Mittlere Formatvorlage 2 - Akz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1"/>
    <p:restoredTop sz="94110" autoAdjust="0"/>
  </p:normalViewPr>
  <p:slideViewPr>
    <p:cSldViewPr snapToGrid="0" snapToObjects="1">
      <p:cViewPr varScale="1">
        <p:scale>
          <a:sx n="115" d="100"/>
          <a:sy n="115" d="100"/>
        </p:scale>
        <p:origin x="448" y="192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" d="1"/>
        <a:sy n="1" d="1"/>
      </p:scale>
      <p:origin x="0" y="-1724"/>
    </p:cViewPr>
  </p:sorterViewPr>
  <p:notesViewPr>
    <p:cSldViewPr snapToGrid="0" snapToObjects="1">
      <p:cViewPr varScale="1">
        <p:scale>
          <a:sx n="83" d="100"/>
          <a:sy n="83" d="100"/>
        </p:scale>
        <p:origin x="3432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1.xml"/><Relationship Id="rId7" Type="http://schemas.openxmlformats.org/officeDocument/2006/relationships/handoutMaster" Target="handoutMasters/handoutMaster1.xml"/><Relationship Id="rId12" Type="http://schemas.microsoft.com/office/2015/10/relationships/revisionInfo" Target="revisionInfo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3.xml"/><Relationship Id="rId10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2" y="1"/>
            <a:ext cx="2890542" cy="49836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3777037" y="1"/>
            <a:ext cx="2890542" cy="49836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455B9D5-74CF-45A4-A2AC-8AC09AEB0779}" type="datetimeFigureOut">
              <a:rPr lang="de-DE" smtClean="0"/>
              <a:t>07.10.24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2" y="9428273"/>
            <a:ext cx="2890542" cy="49836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3777037" y="9428273"/>
            <a:ext cx="2890542" cy="49836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6ACDF3-82FB-4311-A236-CFDD18CE958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2496278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2" y="1"/>
            <a:ext cx="2890542" cy="49836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777037" y="1"/>
            <a:ext cx="2890542" cy="49836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AF0A485-221C-4ED4-9A16-75E61EC06C2A}" type="datetimeFigureOut">
              <a:rPr lang="de-DE" smtClean="0"/>
              <a:t>07.10.24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357188" y="1241425"/>
            <a:ext cx="5954712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67513" y="4776857"/>
            <a:ext cx="5334062" cy="3908952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2" y="9428273"/>
            <a:ext cx="2890542" cy="49836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777037" y="9428273"/>
            <a:ext cx="2890542" cy="49836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CD140C6-0EC3-4872-AA2F-AD90A66A61D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243127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D140C6-0EC3-4872-AA2F-AD90A66A61D7}" type="slidenum">
              <a:rPr lang="de-DE" smtClean="0"/>
              <a:t>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5117011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D140C6-0EC3-4872-AA2F-AD90A66A61D7}" type="slidenum">
              <a:rPr lang="de-DE" smtClean="0"/>
              <a:t>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0722565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8ADFDF-43B4-DC88-0D85-172AAB1867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BBB2AB5C-3316-4E6B-5600-0504F31E278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216A7684-81F1-15DC-3C14-C36BDFE74DA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43C7F4D6-E1D6-FDC0-C19F-C4398E0F4C8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D140C6-0EC3-4872-AA2F-AD90A66A61D7}" type="slidenum">
              <a:rPr lang="de-DE" smtClean="0"/>
              <a:t>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289421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617713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>
            <a:extLst>
              <a:ext uri="{FF2B5EF4-FFF2-40B4-BE49-F238E27FC236}">
                <a16:creationId xmlns:a16="http://schemas.microsoft.com/office/drawing/2014/main" id="{B4A6081F-AD24-7711-9CE6-C7EB4CF57BD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88472" y="3433206"/>
            <a:ext cx="5528208" cy="3428999"/>
          </a:xfrm>
          <a:prstGeom prst="rect">
            <a:avLst/>
          </a:prstGeom>
        </p:spPr>
      </p:pic>
      <p:sp>
        <p:nvSpPr>
          <p:cNvPr id="3" name="Textfeld 2">
            <a:extLst>
              <a:ext uri="{FF2B5EF4-FFF2-40B4-BE49-F238E27FC236}">
                <a16:creationId xmlns:a16="http://schemas.microsoft.com/office/drawing/2014/main" id="{EF9AD2FA-76A9-0586-6577-A990508CAD55}"/>
              </a:ext>
            </a:extLst>
          </p:cNvPr>
          <p:cNvSpPr txBox="1"/>
          <p:nvPr userDrawn="1"/>
        </p:nvSpPr>
        <p:spPr>
          <a:xfrm>
            <a:off x="174170" y="6444342"/>
            <a:ext cx="316992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dirty="0">
                <a:latin typeface="Abadi Extra Light" panose="020B0204020104020204" pitchFamily="34" charset="0"/>
              </a:rPr>
              <a:t>Erster Bewegungstag – 18. Oktober 2024</a:t>
            </a:r>
            <a:endParaRPr lang="de-CH" sz="1200" dirty="0">
              <a:latin typeface="Abadi Extra Light" panose="020B0204020104020204" pitchFamily="34" charset="0"/>
            </a:endParaRP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D930C542-0765-64BD-231D-418BBF87549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579427" y="269966"/>
            <a:ext cx="2325188" cy="8134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16513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fik 7">
            <a:extLst>
              <a:ext uri="{FF2B5EF4-FFF2-40B4-BE49-F238E27FC236}">
                <a16:creationId xmlns:a16="http://schemas.microsoft.com/office/drawing/2014/main" id="{E8D1DCDA-D445-B6A0-AA53-9457509CFF1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88472" y="3433206"/>
            <a:ext cx="5528208" cy="3428999"/>
          </a:xfrm>
          <a:prstGeom prst="rect">
            <a:avLst/>
          </a:prstGeom>
        </p:spPr>
      </p:pic>
      <p:pic>
        <p:nvPicPr>
          <p:cNvPr id="11" name="Grafik 10">
            <a:extLst>
              <a:ext uri="{FF2B5EF4-FFF2-40B4-BE49-F238E27FC236}">
                <a16:creationId xmlns:a16="http://schemas.microsoft.com/office/drawing/2014/main" id="{2332324F-C713-1419-C8EC-1FBDA942BC0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579427" y="269966"/>
            <a:ext cx="2325188" cy="8134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51276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fik 7">
            <a:extLst>
              <a:ext uri="{FF2B5EF4-FFF2-40B4-BE49-F238E27FC236}">
                <a16:creationId xmlns:a16="http://schemas.microsoft.com/office/drawing/2014/main" id="{F8FE0C77-F31D-529F-60A7-4757929DC4AE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01712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82" r:id="rId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100000">
              <a:schemeClr val="bg2">
                <a:tint val="90000"/>
                <a:satMod val="92000"/>
                <a:lumMod val="120000"/>
              </a:schemeClr>
            </a:gs>
            <a:gs pos="0">
              <a:schemeClr val="accent3">
                <a:lumMod val="20000"/>
                <a:lumOff val="80000"/>
              </a:schemeClr>
            </a:gs>
          </a:gsLst>
          <a:lin ang="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fik 7">
            <a:extLst>
              <a:ext uri="{FF2B5EF4-FFF2-40B4-BE49-F238E27FC236}">
                <a16:creationId xmlns:a16="http://schemas.microsoft.com/office/drawing/2014/main" id="{51B3F1A6-9CC8-EEF3-8395-287586FD46CD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88472" y="3433206"/>
            <a:ext cx="5528208" cy="3428999"/>
          </a:xfrm>
          <a:prstGeom prst="rect">
            <a:avLst/>
          </a:prstGeom>
        </p:spPr>
      </p:pic>
      <p:sp>
        <p:nvSpPr>
          <p:cNvPr id="9" name="Textfeld 8">
            <a:extLst>
              <a:ext uri="{FF2B5EF4-FFF2-40B4-BE49-F238E27FC236}">
                <a16:creationId xmlns:a16="http://schemas.microsoft.com/office/drawing/2014/main" id="{BDD6408E-A43E-D326-BEAE-15D43E49571A}"/>
              </a:ext>
            </a:extLst>
          </p:cNvPr>
          <p:cNvSpPr txBox="1"/>
          <p:nvPr userDrawn="1"/>
        </p:nvSpPr>
        <p:spPr>
          <a:xfrm>
            <a:off x="174170" y="6444342"/>
            <a:ext cx="316992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dirty="0">
                <a:latin typeface="Abadi Extra Light" panose="020B0204020104020204" pitchFamily="34" charset="0"/>
              </a:rPr>
              <a:t>Erster Bewegungstag – 18. Oktober 2024</a:t>
            </a:r>
            <a:endParaRPr lang="de-CH" sz="1200" dirty="0">
              <a:latin typeface="Abadi Extra Light" panose="020B0204020104020204" pitchFamily="34" charset="0"/>
            </a:endParaRPr>
          </a:p>
        </p:txBody>
      </p:sp>
      <p:pic>
        <p:nvPicPr>
          <p:cNvPr id="38" name="Grafik 37">
            <a:extLst>
              <a:ext uri="{FF2B5EF4-FFF2-40B4-BE49-F238E27FC236}">
                <a16:creationId xmlns:a16="http://schemas.microsoft.com/office/drawing/2014/main" id="{95376F99-8F5A-36F6-17B1-361F93ECF8CE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579427" y="269966"/>
            <a:ext cx="2325188" cy="8134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44933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79" r:id="rId1"/>
    <p:sldLayoutId id="2147483963" r:id="rId2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dt="0"/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87BBC1EE-5394-7857-232A-B4D0E104922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18945" y="215152"/>
            <a:ext cx="2588104" cy="905436"/>
          </a:xfrm>
          <a:prstGeom prst="rect">
            <a:avLst/>
          </a:prstGeom>
        </p:spPr>
      </p:pic>
      <p:sp>
        <p:nvSpPr>
          <p:cNvPr id="4" name="Rechteck 3">
            <a:extLst>
              <a:ext uri="{FF2B5EF4-FFF2-40B4-BE49-F238E27FC236}">
                <a16:creationId xmlns:a16="http://schemas.microsoft.com/office/drawing/2014/main" id="{AEC6C4F7-1C50-A1A7-8A9A-0087D21463F3}"/>
              </a:ext>
            </a:extLst>
          </p:cNvPr>
          <p:cNvSpPr/>
          <p:nvPr/>
        </p:nvSpPr>
        <p:spPr>
          <a:xfrm>
            <a:off x="2680446" y="2550039"/>
            <a:ext cx="6786504" cy="2044263"/>
          </a:xfrm>
          <a:prstGeom prst="rect">
            <a:avLst/>
          </a:prstGeom>
          <a:solidFill>
            <a:srgbClr val="9F9071">
              <a:alpha val="82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id="{B5ADCE40-BB3F-5F24-6B31-3F6C739BEFA2}"/>
              </a:ext>
            </a:extLst>
          </p:cNvPr>
          <p:cNvSpPr txBox="1"/>
          <p:nvPr/>
        </p:nvSpPr>
        <p:spPr>
          <a:xfrm>
            <a:off x="2725050" y="2754351"/>
            <a:ext cx="6723749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3600" dirty="0">
                <a:solidFill>
                  <a:schemeClr val="bg1"/>
                </a:solidFill>
                <a:latin typeface="Abadi Extra Light" panose="020F0502020204030204" pitchFamily="34" charset="0"/>
                <a:ea typeface="Roboto" panose="02000000000000000000" pitchFamily="2" charset="0"/>
                <a:cs typeface="Roboto" panose="02000000000000000000" pitchFamily="2" charset="0"/>
              </a:rPr>
              <a:t>Lernen von Josua und Co.</a:t>
            </a:r>
            <a:endParaRPr lang="de-DE" sz="2800" dirty="0">
              <a:solidFill>
                <a:schemeClr val="bg1"/>
              </a:solidFill>
              <a:latin typeface="Abadi Extra Light" panose="020F0502020204030204" pitchFamily="34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algn="ctr"/>
            <a:endParaRPr lang="de-DE" sz="2800" dirty="0">
              <a:solidFill>
                <a:schemeClr val="bg1"/>
              </a:solidFill>
              <a:latin typeface="Abadi Extra Light" panose="020F0502020204030204" pitchFamily="34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algn="ctr"/>
            <a:r>
              <a:rPr lang="de-DE" sz="2800" dirty="0">
                <a:solidFill>
                  <a:schemeClr val="bg1"/>
                </a:solidFill>
                <a:latin typeface="Abadi Extra Light" panose="020F0502020204030204" pitchFamily="34" charset="0"/>
                <a:ea typeface="Roboto" panose="02000000000000000000" pitchFamily="2" charset="0"/>
                <a:cs typeface="Roboto" panose="02000000000000000000" pitchFamily="2" charset="0"/>
              </a:rPr>
              <a:t>Schlussbeitrag Markus Müller</a:t>
            </a:r>
          </a:p>
        </p:txBody>
      </p:sp>
    </p:spTree>
    <p:extLst>
      <p:ext uri="{BB962C8B-B14F-4D97-AF65-F5344CB8AC3E}">
        <p14:creationId xmlns:p14="http://schemas.microsoft.com/office/powerpoint/2010/main" val="39896893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>
            <a:extLst>
              <a:ext uri="{FF2B5EF4-FFF2-40B4-BE49-F238E27FC236}">
                <a16:creationId xmlns:a16="http://schemas.microsoft.com/office/drawing/2014/main" id="{A65440A2-FA11-5513-061A-CA7FF023974A}"/>
              </a:ext>
            </a:extLst>
          </p:cNvPr>
          <p:cNvSpPr txBox="1"/>
          <p:nvPr/>
        </p:nvSpPr>
        <p:spPr>
          <a:xfrm>
            <a:off x="286055" y="153906"/>
            <a:ext cx="8444288" cy="892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CH" sz="2400" b="1" dirty="0">
                <a:latin typeface="Abadi Extra Light" panose="020B0204020104020204" pitchFamily="34" charset="0"/>
              </a:rPr>
              <a:t>Den Kontinent Alter entdecken</a:t>
            </a:r>
          </a:p>
          <a:p>
            <a:r>
              <a:rPr lang="de-CH" sz="2800" dirty="0">
                <a:effectLst/>
                <a:latin typeface="Abadi Extra Light" panose="020B0204020104020204" pitchFamily="34" charset="0"/>
                <a:ea typeface="Times New Roman" panose="02020603050405020304" pitchFamily="18" charset="0"/>
              </a:rPr>
              <a:t>Lernen von Josua und Co.</a:t>
            </a:r>
            <a:endParaRPr lang="de-CH" sz="2800" dirty="0">
              <a:latin typeface="Abadi Extra Light" panose="020B0204020104020204" pitchFamily="34" charset="0"/>
            </a:endParaRPr>
          </a:p>
        </p:txBody>
      </p:sp>
      <p:pic>
        <p:nvPicPr>
          <p:cNvPr id="9" name="Grafik 8" descr="Ein Bild, das Menschliches Gesicht, Bild, Person, Kunst enthält.&#10;&#10;Automatisch generierte Beschreibung">
            <a:extLst>
              <a:ext uri="{FF2B5EF4-FFF2-40B4-BE49-F238E27FC236}">
                <a16:creationId xmlns:a16="http://schemas.microsoft.com/office/drawing/2014/main" id="{7E9DA0F7-D5AF-C252-DB4D-4D72ED9EA47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850" y="1153886"/>
            <a:ext cx="6509658" cy="3254829"/>
          </a:xfrm>
          <a:prstGeom prst="rect">
            <a:avLst/>
          </a:prstGeom>
        </p:spPr>
      </p:pic>
      <p:pic>
        <p:nvPicPr>
          <p:cNvPr id="5" name="Grafik 4" descr="Ein Bild, das Kleidung, Bild, Himmel, Mann enthält.&#10;&#10;Automatisch generierte Beschreibung">
            <a:extLst>
              <a:ext uri="{FF2B5EF4-FFF2-40B4-BE49-F238E27FC236}">
                <a16:creationId xmlns:a16="http://schemas.microsoft.com/office/drawing/2014/main" id="{366C3D84-7C00-C4F6-CED4-7252B4C2445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/>
          <a:stretch/>
        </p:blipFill>
        <p:spPr>
          <a:xfrm>
            <a:off x="6096000" y="1607103"/>
            <a:ext cx="4354286" cy="43542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12691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63D811-666C-0967-F243-B4FCD28BBD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0C8232AA-E9AE-4FDC-7B2D-157AB9EC71F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18945" y="215152"/>
            <a:ext cx="2588104" cy="905436"/>
          </a:xfrm>
          <a:prstGeom prst="rect">
            <a:avLst/>
          </a:prstGeom>
        </p:spPr>
      </p:pic>
      <p:sp>
        <p:nvSpPr>
          <p:cNvPr id="5" name="Rechteck 4">
            <a:extLst>
              <a:ext uri="{FF2B5EF4-FFF2-40B4-BE49-F238E27FC236}">
                <a16:creationId xmlns:a16="http://schemas.microsoft.com/office/drawing/2014/main" id="{8F9A195A-9701-E93E-120A-5DAAAEABE4DC}"/>
              </a:ext>
            </a:extLst>
          </p:cNvPr>
          <p:cNvSpPr/>
          <p:nvPr/>
        </p:nvSpPr>
        <p:spPr>
          <a:xfrm>
            <a:off x="2725052" y="2067412"/>
            <a:ext cx="6741898" cy="1991632"/>
          </a:xfrm>
          <a:prstGeom prst="rect">
            <a:avLst/>
          </a:prstGeom>
          <a:solidFill>
            <a:srgbClr val="9F9071">
              <a:alpha val="82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FC7BFFE7-97F4-CD43-4E78-3EA6EED47648}"/>
              </a:ext>
            </a:extLst>
          </p:cNvPr>
          <p:cNvSpPr txBox="1"/>
          <p:nvPr/>
        </p:nvSpPr>
        <p:spPr>
          <a:xfrm>
            <a:off x="2725051" y="2240447"/>
            <a:ext cx="6768353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3600" b="1" dirty="0">
                <a:solidFill>
                  <a:schemeClr val="bg1"/>
                </a:solidFill>
                <a:latin typeface="Abadi Extra Light" panose="020F0502020204030204" pitchFamily="34" charset="0"/>
                <a:ea typeface="Roboto" panose="02000000000000000000" pitchFamily="2" charset="0"/>
                <a:cs typeface="Roboto" panose="02000000000000000000" pitchFamily="2" charset="0"/>
              </a:rPr>
              <a:t>DANKE!</a:t>
            </a:r>
          </a:p>
          <a:p>
            <a:pPr algn="ctr"/>
            <a:endParaRPr lang="de-DE" sz="2800" dirty="0">
              <a:solidFill>
                <a:schemeClr val="bg1"/>
              </a:solidFill>
              <a:latin typeface="Abadi Extra Light" panose="020F0502020204030204" pitchFamily="34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algn="ctr"/>
            <a:r>
              <a:rPr lang="de-DE" sz="2800" dirty="0">
                <a:solidFill>
                  <a:schemeClr val="bg1"/>
                </a:solidFill>
                <a:latin typeface="Abadi Extra Light" panose="020F0502020204030204" pitchFamily="34" charset="0"/>
                <a:ea typeface="Roboto" panose="02000000000000000000" pitchFamily="2" charset="0"/>
                <a:cs typeface="Roboto" panose="02000000000000000000" pitchFamily="2" charset="0"/>
              </a:rPr>
              <a:t>Lernen von Josua und Co.</a:t>
            </a:r>
          </a:p>
        </p:txBody>
      </p:sp>
    </p:spTree>
    <p:extLst>
      <p:ext uri="{BB962C8B-B14F-4D97-AF65-F5344CB8AC3E}">
        <p14:creationId xmlns:p14="http://schemas.microsoft.com/office/powerpoint/2010/main" val="149004326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Benutzerdefiniertes Design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Fetzen">
  <a:themeElements>
    <a:clrScheme name="Fetzen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Fetzen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Fetzen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0</TotalTime>
  <Words>30</Words>
  <Application>Microsoft Macintosh PowerPoint</Application>
  <PresentationFormat>Breitbild</PresentationFormat>
  <Paragraphs>11</Paragraphs>
  <Slides>3</Slides>
  <Notes>3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2</vt:i4>
      </vt:variant>
      <vt:variant>
        <vt:lpstr>Folientitel</vt:lpstr>
      </vt:variant>
      <vt:variant>
        <vt:i4>3</vt:i4>
      </vt:variant>
    </vt:vector>
  </HeadingPairs>
  <TitlesOfParts>
    <vt:vector size="9" baseType="lpstr">
      <vt:lpstr>Abadi Extra Light</vt:lpstr>
      <vt:lpstr>Arial</vt:lpstr>
      <vt:lpstr>Calibri</vt:lpstr>
      <vt:lpstr>Wingdings 3</vt:lpstr>
      <vt:lpstr>Benutzerdefiniertes Design</vt:lpstr>
      <vt:lpstr>Fetzen</vt:lpstr>
      <vt:lpstr>PowerPoint-Präsentation</vt:lpstr>
      <vt:lpstr>PowerPoint-Präsentation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Rämismühle</dc:title>
  <dc:creator>Anne-Marie Müller</dc:creator>
  <cp:lastModifiedBy>Roland Mürner</cp:lastModifiedBy>
  <cp:revision>221</cp:revision>
  <cp:lastPrinted>2022-04-26T07:42:36Z</cp:lastPrinted>
  <dcterms:created xsi:type="dcterms:W3CDTF">2017-03-18T20:19:15Z</dcterms:created>
  <dcterms:modified xsi:type="dcterms:W3CDTF">2024-10-07T07:52:42Z</dcterms:modified>
</cp:coreProperties>
</file>